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CHUVAS DE BÊNÇÃOS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CHUVAS DE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Chuvas de bênçãos teremos; </a:t>
            </a:r>
          </a:p>
          <a:p>
            <a:r>
              <a:rPr lang="pt-BR" dirty="0"/>
              <a:t>É a promessa de Deus. </a:t>
            </a:r>
          </a:p>
          <a:p>
            <a:r>
              <a:rPr lang="pt-BR" dirty="0"/>
              <a:t>Tempos benditos veremos, </a:t>
            </a:r>
          </a:p>
          <a:p>
            <a:r>
              <a:rPr lang="pt-BR" dirty="0"/>
              <a:t>Chuvas de bênçãos dos Céus.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CHUVAS DE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9804815-25EE-4506-A745-AAEEC0A532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Chuvas de bênçãos, </a:t>
            </a:r>
          </a:p>
          <a:p>
            <a:r>
              <a:rPr lang="pt-BR" dirty="0"/>
              <a:t>Chuvas de bênçãos dos Céus; </a:t>
            </a:r>
          </a:p>
          <a:p>
            <a:r>
              <a:rPr lang="pt-BR" dirty="0"/>
              <a:t>Gotas somente nós temos; </a:t>
            </a:r>
          </a:p>
          <a:p>
            <a:r>
              <a:rPr lang="pt-BR" dirty="0"/>
              <a:t>Chuvas rogamos a Deus.</a:t>
            </a:r>
          </a:p>
        </p:txBody>
      </p:sp>
    </p:spTree>
    <p:extLst>
      <p:ext uri="{BB962C8B-B14F-4D97-AF65-F5344CB8AC3E}">
        <p14:creationId xmlns:p14="http://schemas.microsoft.com/office/powerpoint/2010/main" val="799789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CHUVAS DE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Chuvas de bênçãos teremos, </a:t>
            </a:r>
          </a:p>
          <a:p>
            <a:r>
              <a:rPr lang="pt-BR" dirty="0"/>
              <a:t>Manda-nos já, ó Senhor! </a:t>
            </a:r>
          </a:p>
          <a:p>
            <a:r>
              <a:rPr lang="pt-BR" dirty="0"/>
              <a:t>Dá-nos, agora, o bom fruto</a:t>
            </a:r>
          </a:p>
          <a:p>
            <a:r>
              <a:rPr lang="pt-BR" dirty="0"/>
              <a:t>Desta palavra de amor. </a:t>
            </a:r>
          </a:p>
        </p:txBody>
      </p:sp>
    </p:spTree>
    <p:extLst>
      <p:ext uri="{BB962C8B-B14F-4D97-AF65-F5344CB8AC3E}">
        <p14:creationId xmlns:p14="http://schemas.microsoft.com/office/powerpoint/2010/main" val="581287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CHUVAS DE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9804815-25EE-4506-A745-AAEEC0A532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Chuvas de bênçãos, </a:t>
            </a:r>
          </a:p>
          <a:p>
            <a:r>
              <a:rPr lang="pt-BR" dirty="0"/>
              <a:t>Chuvas de bênçãos dos Céus; </a:t>
            </a:r>
          </a:p>
          <a:p>
            <a:r>
              <a:rPr lang="pt-BR" dirty="0"/>
              <a:t>Gotas somente nós temos; </a:t>
            </a:r>
          </a:p>
          <a:p>
            <a:r>
              <a:rPr lang="pt-BR" dirty="0"/>
              <a:t>Chuvas rogamos a Deus.</a:t>
            </a:r>
          </a:p>
        </p:txBody>
      </p:sp>
    </p:spTree>
    <p:extLst>
      <p:ext uri="{BB962C8B-B14F-4D97-AF65-F5344CB8AC3E}">
        <p14:creationId xmlns:p14="http://schemas.microsoft.com/office/powerpoint/2010/main" val="3397101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CHUVAS DE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Chuvas de bênçãos teremos, </a:t>
            </a:r>
          </a:p>
          <a:p>
            <a:r>
              <a:rPr lang="pt-BR" dirty="0"/>
              <a:t>Chuvas mandadas dos Céus! </a:t>
            </a:r>
          </a:p>
          <a:p>
            <a:r>
              <a:rPr lang="pt-BR" dirty="0"/>
              <a:t>Bênçãos a todos os crentes, </a:t>
            </a:r>
          </a:p>
          <a:p>
            <a:r>
              <a:rPr lang="pt-BR" dirty="0"/>
              <a:t>Bênçãos do nosso bom Deus.</a:t>
            </a:r>
          </a:p>
        </p:txBody>
      </p:sp>
    </p:spTree>
    <p:extLst>
      <p:ext uri="{BB962C8B-B14F-4D97-AF65-F5344CB8AC3E}">
        <p14:creationId xmlns:p14="http://schemas.microsoft.com/office/powerpoint/2010/main" val="289808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CHUVAS DE BÊNÇÃOS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9804815-25EE-4506-A745-AAEEC0A532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Chuvas de bênçãos, </a:t>
            </a:r>
          </a:p>
          <a:p>
            <a:r>
              <a:rPr lang="pt-BR" dirty="0"/>
              <a:t>Chuvas de bênçãos dos Céus; </a:t>
            </a:r>
          </a:p>
          <a:p>
            <a:r>
              <a:rPr lang="pt-BR" dirty="0"/>
              <a:t>Gotas somente nós temos; </a:t>
            </a:r>
          </a:p>
          <a:p>
            <a:r>
              <a:rPr lang="pt-BR" dirty="0"/>
              <a:t>Chuvas rogamos a Deus.</a:t>
            </a:r>
          </a:p>
        </p:txBody>
      </p:sp>
    </p:spTree>
    <p:extLst>
      <p:ext uri="{BB962C8B-B14F-4D97-AF65-F5344CB8AC3E}">
        <p14:creationId xmlns:p14="http://schemas.microsoft.com/office/powerpoint/2010/main" val="1288946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154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CHUVAS DE BÊNÇÃOS</vt:lpstr>
      <vt:lpstr>CHUVAS DE BÊNÇÃOS</vt:lpstr>
      <vt:lpstr>CHUVAS DE BÊNÇÃOS</vt:lpstr>
      <vt:lpstr>CHUVAS DE BÊNÇÃOS</vt:lpstr>
      <vt:lpstr>CHUVAS DE BÊNÇÃOS</vt:lpstr>
      <vt:lpstr>CHUVAS DE BÊNÇÃOS</vt:lpstr>
      <vt:lpstr>CHUVAS DE BÊNÇÃOS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2019-06-12T22:21:25Z</dcterms:modified>
</cp:coreProperties>
</file>

<file path=docProps/thumbnail.jpeg>
</file>